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739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CC6DED-D49A-34A9-AB54-045EAB8CC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3F8820F-70CC-6D53-09BE-9A4F4A981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3FA977-37D5-75F6-8214-FEBC5A13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A887-7FE7-4D35-8A69-21559273BF2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069126-F72E-2201-7320-5CE186A4F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3A634A-557A-E836-1E3B-DDEF247E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D4EA-F146-4069-8333-264EA997C0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778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66B90-0AE4-FEC0-34C3-01028EF9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87D799-8A6E-6327-AA01-81A2FAC38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D95791-0521-F949-8C3E-5FC559F4D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A887-7FE7-4D35-8A69-21559273BF2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226F27-AD03-1374-1EFE-982824B6F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BAD387-D8B7-836C-61CC-FFAB0A0F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D4EA-F146-4069-8333-264EA997C0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862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23A991F-5E7E-FA16-435B-CC3E1D3B14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2E8E134-FC1B-061C-1770-66FBFD2ED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8A41C9-1679-F5A5-341B-E9C37AD7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A887-7FE7-4D35-8A69-21559273BF2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782CE2-46A7-2C86-3A32-495A2427A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DE43D-1A89-C478-A081-07BD5A23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D4EA-F146-4069-8333-264EA997C0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791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E450D8-E1DE-9DD4-6DB0-7E067557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C7FFA3-1FEC-72A5-8A9B-7A8D9D3BC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CDA2EF-2127-6DF5-BEAF-8FC6C094B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A887-7FE7-4D35-8A69-21559273BF2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D0A96-DEFF-7336-8D71-E17C89E93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113E73-1267-305C-14BD-7B2991E9B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D4EA-F146-4069-8333-264EA997C0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172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EFD12-BA1F-6CEC-A127-26D268D0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8B5F0F-DA24-65BB-5FBA-E30A56F51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40E97E-D1AC-5FB1-6F7B-F4988E06A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A887-7FE7-4D35-8A69-21559273BF2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590BC1-E5E3-2A04-CC4E-A1651AC48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524AB6-5480-8D1C-685A-ABB8DCADD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D4EA-F146-4069-8333-264EA997C0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04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D138CF-A44F-4DB8-5DF5-D440C2008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CF37B7-417A-BA17-0680-A60CCA04E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A751F8F-C4C4-79AD-9773-7E2CA7101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3F84D0-A877-A59C-E240-C69A9A561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A887-7FE7-4D35-8A69-21559273BF2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ED40AE-3F1E-6213-866E-9900FA003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C739B2-5FAE-58EF-B6D0-BBC7201DA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D4EA-F146-4069-8333-264EA997C0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76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1441CE-FAFF-38A8-7D2D-C15B7739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606F4D-524F-94BB-CD29-6C33C30F7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F78076-DB1E-B094-7F4A-89BF565CB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A4E518-0EB9-9C18-DAE9-C62B0E800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B009D2B-160E-873B-D998-1CF527C8B1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72E6279-8EEA-EE8F-A5F4-BEF906D1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A887-7FE7-4D35-8A69-21559273BF2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A4D2442-D983-B85E-AEC1-642F77A6B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203D2A9-CDDB-638C-1825-E866BB4BF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D4EA-F146-4069-8333-264EA997C0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06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D01B1-2AA5-CBAD-DC7F-3CED19B2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BB78095-9849-8AC0-E970-9ACA6F09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A887-7FE7-4D35-8A69-21559273BF2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FBC7654-EC3B-127B-CAAB-A3597B54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BFE4A8-978E-091B-9F0E-742C0E40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D4EA-F146-4069-8333-264EA997C0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977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FF8BD8F-CE5B-C4F3-FCD0-8F536EF10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A887-7FE7-4D35-8A69-21559273BF2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3BED56B-9D32-7BB8-F42D-9F956DB1E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A03EAD-7603-14A3-D64A-3836C11D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D4EA-F146-4069-8333-264EA997C0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1902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5E1F2E-74D8-4956-6186-15FE3136B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50012-FEF8-C81C-2516-0AFAAC3E2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FF9DCE-DA06-C36F-E3ED-8BB9CE420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2B42D0-FF53-04B7-9DC1-B3F96DB55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A887-7FE7-4D35-8A69-21559273BF2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2D28D7-30DA-6790-1E84-A8B837759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4B4EF1-A2C7-ACED-B386-6586D641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D4EA-F146-4069-8333-264EA997C0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02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E1432F-38AE-8BAF-9D67-AAB733AF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15008C-DE47-1E38-7B80-D2575956E1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8631A16-13DB-8396-D227-77CFC3BB9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4F1F309-7D98-6D44-70E2-BBA54D901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A887-7FE7-4D35-8A69-21559273BF2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E1AC81-372B-F995-7067-C80C69EB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03905A-3AE0-ED43-B841-0EDEDC6C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D4EA-F146-4069-8333-264EA997C0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59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66B98-1FBA-A7DE-DE0C-172DC0368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FF38FA-6ED2-DE2C-FDFF-DC019F1EF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A93E06-31CD-0D92-2854-878F0252F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2A887-7FE7-4D35-8A69-21559273BF29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96401B-A4BF-6F24-2B26-8767B88CAD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B26D07-2CC8-0E31-B968-0831FF87C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FD4EA-F146-4069-8333-264EA997C0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481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86CB31-E202-11E6-3BB2-9ACD4F5E3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7C157C-2BE0-2473-CEDC-0105C6B0B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B93A05-3D6D-D0AF-F3E6-354B1FDB5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6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22B7AA-DA68-174E-027B-9D6ADEF4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315A272-4D4C-D8DF-C3A7-F424C0245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3" cy="6858000"/>
          </a:xfrm>
        </p:spPr>
      </p:pic>
    </p:spTree>
    <p:extLst>
      <p:ext uri="{BB962C8B-B14F-4D97-AF65-F5344CB8AC3E}">
        <p14:creationId xmlns:p14="http://schemas.microsoft.com/office/powerpoint/2010/main" val="885312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43EDFE-AACC-B3A4-8E4B-4B9EA806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486A85C-E0F9-C1F2-A0BF-E923E5581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7998"/>
          </a:xfrm>
        </p:spPr>
      </p:pic>
    </p:spTree>
    <p:extLst>
      <p:ext uri="{BB962C8B-B14F-4D97-AF65-F5344CB8AC3E}">
        <p14:creationId xmlns:p14="http://schemas.microsoft.com/office/powerpoint/2010/main" val="3453154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D8ADB-341F-21BD-3B53-20EBB7A2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DA71E00-49F1-77D4-A1CA-25E8528F0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176" cy="6870472"/>
          </a:xfrm>
        </p:spPr>
      </p:pic>
    </p:spTree>
    <p:extLst>
      <p:ext uri="{BB962C8B-B14F-4D97-AF65-F5344CB8AC3E}">
        <p14:creationId xmlns:p14="http://schemas.microsoft.com/office/powerpoint/2010/main" val="12860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F0D343-A069-D255-19E4-7F6F9CCAF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686E42A-D908-5913-741E-412A373ED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3" cy="6858000"/>
          </a:xfrm>
        </p:spPr>
      </p:pic>
    </p:spTree>
    <p:extLst>
      <p:ext uri="{BB962C8B-B14F-4D97-AF65-F5344CB8AC3E}">
        <p14:creationId xmlns:p14="http://schemas.microsoft.com/office/powerpoint/2010/main" val="374141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19D885-15F7-A384-19C4-39833AD5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BBA7948-82F8-4754-F579-3A282A855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58"/>
            <a:ext cx="12191998" cy="685714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60C0CE-891F-490F-1816-93F0714FF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220" y="2522919"/>
            <a:ext cx="1050182" cy="186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0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00DAF7-B0DC-D6C8-6DDC-027A6047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B043CD9-5833-D18F-69D1-BBA58E15C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7998"/>
          </a:xfrm>
        </p:spPr>
      </p:pic>
    </p:spTree>
    <p:extLst>
      <p:ext uri="{BB962C8B-B14F-4D97-AF65-F5344CB8AC3E}">
        <p14:creationId xmlns:p14="http://schemas.microsoft.com/office/powerpoint/2010/main" val="15298062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Широкоэкранный</PresentationFormat>
  <Paragraphs>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Style</dc:creator>
  <cp:lastModifiedBy>Style</cp:lastModifiedBy>
  <cp:revision>1</cp:revision>
  <dcterms:created xsi:type="dcterms:W3CDTF">2024-03-11T12:19:34Z</dcterms:created>
  <dcterms:modified xsi:type="dcterms:W3CDTF">2024-03-11T12:33:32Z</dcterms:modified>
</cp:coreProperties>
</file>